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44" y="21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2.png"  /><Relationship Id="rId11" Type="http://schemas.openxmlformats.org/officeDocument/2006/relationships/image" Target="../media/image83.png"  /><Relationship Id="rId12" Type="http://schemas.openxmlformats.org/officeDocument/2006/relationships/image" Target="../media/image84.png"  /><Relationship Id="rId13" Type="http://schemas.openxmlformats.org/officeDocument/2006/relationships/image" Target="../media/image85.png"  /><Relationship Id="rId14" Type="http://schemas.openxmlformats.org/officeDocument/2006/relationships/image" Target="../media/image86.png"  /><Relationship Id="rId15" Type="http://schemas.openxmlformats.org/officeDocument/2006/relationships/image" Target="../media/image87.png"  /><Relationship Id="rId16" Type="http://schemas.openxmlformats.org/officeDocument/2006/relationships/image" Target="../media/image88.png"  /><Relationship Id="rId17" Type="http://schemas.openxmlformats.org/officeDocument/2006/relationships/image" Target="../media/image89.png"  /><Relationship Id="rId18" Type="http://schemas.openxmlformats.org/officeDocument/2006/relationships/image" Target="../media/image90.png"  /><Relationship Id="rId19" Type="http://schemas.openxmlformats.org/officeDocument/2006/relationships/image" Target="../media/image91.png"  /><Relationship Id="rId2" Type="http://schemas.openxmlformats.org/officeDocument/2006/relationships/image" Target="../media/image74.png"  /><Relationship Id="rId20" Type="http://schemas.openxmlformats.org/officeDocument/2006/relationships/image" Target="../media/image92.png"  /><Relationship Id="rId21" Type="http://schemas.openxmlformats.org/officeDocument/2006/relationships/image" Target="../media/image93.png"  /><Relationship Id="rId22" Type="http://schemas.openxmlformats.org/officeDocument/2006/relationships/image" Target="../media/image94.png"  /><Relationship Id="rId23" Type="http://schemas.openxmlformats.org/officeDocument/2006/relationships/image" Target="../media/image95.png"  /><Relationship Id="rId24" Type="http://schemas.openxmlformats.org/officeDocument/2006/relationships/image" Target="../media/image96.png"  /><Relationship Id="rId25" Type="http://schemas.openxmlformats.org/officeDocument/2006/relationships/image" Target="../media/image97.png"  /><Relationship Id="rId26" Type="http://schemas.openxmlformats.org/officeDocument/2006/relationships/image" Target="../media/image98.png"  /><Relationship Id="rId27" Type="http://schemas.openxmlformats.org/officeDocument/2006/relationships/image" Target="../media/image99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Relationship Id="rId9" Type="http://schemas.openxmlformats.org/officeDocument/2006/relationships/image" Target="../media/image8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6.png"  /><Relationship Id="rId11" Type="http://schemas.openxmlformats.org/officeDocument/2006/relationships/image" Target="../media/image107.png"  /><Relationship Id="rId12" Type="http://schemas.openxmlformats.org/officeDocument/2006/relationships/image" Target="../media/image108.png"  /><Relationship Id="rId13" Type="http://schemas.openxmlformats.org/officeDocument/2006/relationships/image" Target="../media/image109.png"  /><Relationship Id="rId14" Type="http://schemas.openxmlformats.org/officeDocument/2006/relationships/image" Target="../media/image24.png"  /><Relationship Id="rId15" Type="http://schemas.openxmlformats.org/officeDocument/2006/relationships/image" Target="../media/image110.png"  /><Relationship Id="rId16" Type="http://schemas.openxmlformats.org/officeDocument/2006/relationships/image" Target="../media/image111.png"  /><Relationship Id="rId17" Type="http://schemas.openxmlformats.org/officeDocument/2006/relationships/image" Target="../media/image112.png"  /><Relationship Id="rId18" Type="http://schemas.openxmlformats.org/officeDocument/2006/relationships/image" Target="../media/image113.png"  /><Relationship Id="rId19" Type="http://schemas.openxmlformats.org/officeDocument/2006/relationships/image" Target="../media/image114.png"  /><Relationship Id="rId2" Type="http://schemas.openxmlformats.org/officeDocument/2006/relationships/image" Target="../media/image6.png"  /><Relationship Id="rId3" Type="http://schemas.openxmlformats.org/officeDocument/2006/relationships/image" Target="../media/image31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Relationship Id="rId7" Type="http://schemas.openxmlformats.org/officeDocument/2006/relationships/image" Target="../media/image103.png"  /><Relationship Id="rId8" Type="http://schemas.openxmlformats.org/officeDocument/2006/relationships/image" Target="../media/image104.png"  /><Relationship Id="rId9" Type="http://schemas.openxmlformats.org/officeDocument/2006/relationships/image" Target="../media/image10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png"  /><Relationship Id="rId11" Type="http://schemas.openxmlformats.org/officeDocument/2006/relationships/image" Target="../media/image121.png"  /><Relationship Id="rId12" Type="http://schemas.openxmlformats.org/officeDocument/2006/relationships/image" Target="../media/image122.png"  /><Relationship Id="rId13" Type="http://schemas.openxmlformats.org/officeDocument/2006/relationships/image" Target="../media/image123.png"  /><Relationship Id="rId14" Type="http://schemas.openxmlformats.org/officeDocument/2006/relationships/image" Target="../media/image124.png"  /><Relationship Id="rId15" Type="http://schemas.openxmlformats.org/officeDocument/2006/relationships/image" Target="../media/image125.png"  /><Relationship Id="rId16" Type="http://schemas.openxmlformats.org/officeDocument/2006/relationships/image" Target="../media/image6.png"  /><Relationship Id="rId17" Type="http://schemas.openxmlformats.org/officeDocument/2006/relationships/image" Target="../media/image108.png"  /><Relationship Id="rId18" Type="http://schemas.openxmlformats.org/officeDocument/2006/relationships/image" Target="../media/image126.png"  /><Relationship Id="rId19" Type="http://schemas.openxmlformats.org/officeDocument/2006/relationships/image" Target="../media/image127.png"  /><Relationship Id="rId2" Type="http://schemas.openxmlformats.org/officeDocument/2006/relationships/image" Target="../media/image31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Relationship Id="rId6" Type="http://schemas.openxmlformats.org/officeDocument/2006/relationships/image" Target="../media/image118.png"  /><Relationship Id="rId7" Type="http://schemas.openxmlformats.org/officeDocument/2006/relationships/image" Target="../media/image119.png"  /><Relationship Id="rId8" Type="http://schemas.openxmlformats.org/officeDocument/2006/relationships/image" Target="../media/image120.png"  /><Relationship Id="rId9" Type="http://schemas.openxmlformats.org/officeDocument/2006/relationships/image" Target="../media/image10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8.png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Relationship Id="rId5" Type="http://schemas.openxmlformats.org/officeDocument/2006/relationships/image" Target="../media/image131.png"  /><Relationship Id="rId6" Type="http://schemas.openxmlformats.org/officeDocument/2006/relationships/image" Target="../media/image132.png"  /><Relationship Id="rId7" Type="http://schemas.openxmlformats.org/officeDocument/2006/relationships/image" Target="../media/image133.gif"  /><Relationship Id="rId8" Type="http://schemas.openxmlformats.org/officeDocument/2006/relationships/image" Target="../media/image133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1.png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6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138.png"  /><Relationship Id="rId8" Type="http://schemas.openxmlformats.org/officeDocument/2006/relationships/image" Target="../media/image139.png"  /><Relationship Id="rId9" Type="http://schemas.openxmlformats.org/officeDocument/2006/relationships/image" Target="../media/image14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8.png"  /><Relationship Id="rId3" Type="http://schemas.openxmlformats.org/officeDocument/2006/relationships/image" Target="../media/image142.png"  /><Relationship Id="rId4" Type="http://schemas.openxmlformats.org/officeDocument/2006/relationships/image" Target="../media/image14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17" Type="http://schemas.openxmlformats.org/officeDocument/2006/relationships/image" Target="../media/image21.png"  /><Relationship Id="rId18" Type="http://schemas.openxmlformats.org/officeDocument/2006/relationships/image" Target="../media/image22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2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.png"  /><Relationship Id="rId2" Type="http://schemas.openxmlformats.org/officeDocument/2006/relationships/image" Target="../media/image6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jpe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24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1.png"  /><Relationship Id="rId11" Type="http://schemas.openxmlformats.org/officeDocument/2006/relationships/image" Target="../media/image52.png"  /><Relationship Id="rId12" Type="http://schemas.openxmlformats.org/officeDocument/2006/relationships/image" Target="../media/image53.png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.png"  /><Relationship Id="rId11" Type="http://schemas.openxmlformats.org/officeDocument/2006/relationships/image" Target="../media/image63.png"  /><Relationship Id="rId12" Type="http://schemas.openxmlformats.org/officeDocument/2006/relationships/image" Target="../media/image64.png"  /><Relationship Id="rId13" Type="http://schemas.openxmlformats.org/officeDocument/2006/relationships/image" Target="../media/image65.png"  /><Relationship Id="rId14" Type="http://schemas.openxmlformats.org/officeDocument/2006/relationships/image" Target="../media/image66.png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Relationship Id="rId8" Type="http://schemas.openxmlformats.org/officeDocument/2006/relationships/image" Target="../media/image73.gif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64744"/>
            <a:chOff x="0" y="0"/>
            <a:chExt cx="18285714" cy="10264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647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4419" y="5286684"/>
            <a:ext cx="9865590" cy="1090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7654" y="3018401"/>
            <a:ext cx="6384210" cy="2146437"/>
            <a:chOff x="6147654" y="3018401"/>
            <a:chExt cx="6384210" cy="21464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2473" y="2618458"/>
              <a:ext cx="7787067" cy="210801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969" y="3705086"/>
              <a:ext cx="9160810" cy="2090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955" y="933169"/>
            <a:ext cx="6878495" cy="13155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311252" y="6009409"/>
            <a:ext cx="38095" cy="1238095"/>
            <a:chOff x="3311252" y="6009409"/>
            <a:chExt cx="38095" cy="12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11252" y="6009409"/>
              <a:ext cx="38095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196088" y="6004144"/>
            <a:ext cx="38095" cy="1238095"/>
            <a:chOff x="7196088" y="6004144"/>
            <a:chExt cx="38095" cy="1238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96088" y="600414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1080444" y="5955224"/>
            <a:ext cx="38095" cy="1238095"/>
            <a:chOff x="11080444" y="5955224"/>
            <a:chExt cx="38095" cy="12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80444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4947111" y="5955224"/>
            <a:ext cx="38095" cy="1238095"/>
            <a:chOff x="14947111" y="5955224"/>
            <a:chExt cx="38095" cy="1238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947111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993842" y="3474067"/>
            <a:ext cx="2672915" cy="2672915"/>
            <a:chOff x="1993842" y="3474067"/>
            <a:chExt cx="2672915" cy="26729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993842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2244699" y="3724924"/>
            <a:ext cx="2171203" cy="2171203"/>
            <a:chOff x="2244699" y="3724924"/>
            <a:chExt cx="2171203" cy="21712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244699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189127" y="4340230"/>
            <a:ext cx="2338571" cy="10914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5878678" y="3474067"/>
            <a:ext cx="2672915" cy="2672915"/>
            <a:chOff x="5878678" y="3474067"/>
            <a:chExt cx="2672915" cy="26729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878678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6129535" y="3724924"/>
            <a:ext cx="2171203" cy="2171203"/>
            <a:chOff x="6129535" y="3724924"/>
            <a:chExt cx="2171203" cy="21712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129535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07660" y="4352264"/>
            <a:ext cx="1780105" cy="10914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9763034" y="3474067"/>
            <a:ext cx="2672915" cy="2672915"/>
            <a:chOff x="9763034" y="3474067"/>
            <a:chExt cx="2672915" cy="26729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763034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0013890" y="3724924"/>
            <a:ext cx="2171203" cy="2171203"/>
            <a:chOff x="10013890" y="3724924"/>
            <a:chExt cx="2171203" cy="21712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013890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804156" y="4266550"/>
            <a:ext cx="2461095" cy="12184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13629701" y="3445515"/>
            <a:ext cx="2672915" cy="2672915"/>
            <a:chOff x="13629701" y="3445515"/>
            <a:chExt cx="2672915" cy="26729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629701" y="3445515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3880557" y="3696371"/>
            <a:ext cx="2171203" cy="2171203"/>
            <a:chOff x="13880557" y="3696371"/>
            <a:chExt cx="2171203" cy="217120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3880557" y="3696371"/>
              <a:ext cx="2171203" cy="21712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2058200" y="7597505"/>
            <a:ext cx="14180058" cy="372449"/>
            <a:chOff x="2058200" y="7597505"/>
            <a:chExt cx="14180058" cy="3724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757200" y="7473686"/>
              <a:ext cx="3120914" cy="704800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5642036" y="7473688"/>
              <a:ext cx="3120914" cy="70480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9526392" y="7473687"/>
              <a:ext cx="3120914" cy="70480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3393059" y="7490573"/>
              <a:ext cx="3120914" cy="7048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4994388" y="4688426"/>
            <a:ext cx="578997" cy="244199"/>
            <a:chOff x="4994388" y="4688426"/>
            <a:chExt cx="578997" cy="24419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99438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8971429" y="4657949"/>
            <a:ext cx="578997" cy="244199"/>
            <a:chOff x="8971429" y="4657949"/>
            <a:chExt cx="578997" cy="2441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971429" y="4657949"/>
              <a:ext cx="578997" cy="244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 rot="0">
            <a:off x="12815028" y="4688426"/>
            <a:ext cx="578997" cy="244199"/>
            <a:chOff x="12815028" y="4688426"/>
            <a:chExt cx="578997" cy="2441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2815028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 rot="0"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3850947" y="4282467"/>
            <a:ext cx="2285781" cy="1037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5716" y="5955224"/>
            <a:ext cx="38095" cy="1238095"/>
            <a:chOff x="3575716" y="5955224"/>
            <a:chExt cx="38095" cy="1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5716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27379" y="6004144"/>
            <a:ext cx="38095" cy="1238095"/>
            <a:chOff x="8427379" y="6004144"/>
            <a:chExt cx="38095" cy="1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379" y="600414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4358" y="5955224"/>
            <a:ext cx="38095" cy="1238095"/>
            <a:chOff x="12084358" y="5955224"/>
            <a:chExt cx="38095" cy="12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4358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22794" y="5955224"/>
            <a:ext cx="38095" cy="1238095"/>
            <a:chOff x="15822794" y="5955224"/>
            <a:chExt cx="38095" cy="1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2794" y="5955224"/>
              <a:ext cx="38095" cy="12380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1089" y="7491171"/>
            <a:ext cx="3055210" cy="6895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854" y="8091656"/>
            <a:ext cx="6590543" cy="1717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64803" y="7491183"/>
            <a:ext cx="3215362" cy="6856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4605" y="8116674"/>
            <a:ext cx="3198629" cy="17001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15272" y="7491183"/>
            <a:ext cx="3233895" cy="6856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49009" y="8092922"/>
            <a:ext cx="3880676" cy="20588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34624" y="7508069"/>
            <a:ext cx="3227552" cy="6856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53624" y="8037969"/>
            <a:ext cx="2991600" cy="10341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2829" y="875598"/>
            <a:ext cx="8679248" cy="1414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98301" y="4688426"/>
            <a:ext cx="578997" cy="244199"/>
            <a:chOff x="5998301" y="4688426"/>
            <a:chExt cx="578997" cy="2441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98301" y="4688426"/>
              <a:ext cx="578997" cy="244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61469" y="4657949"/>
            <a:ext cx="578997" cy="244199"/>
            <a:chOff x="10161469" y="4657949"/>
            <a:chExt cx="578997" cy="2441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61469" y="4657949"/>
              <a:ext cx="578997" cy="2441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5119" y="3142164"/>
            <a:ext cx="4061194" cy="3092524"/>
            <a:chOff x="1545119" y="3142164"/>
            <a:chExt cx="4061194" cy="30925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5119" y="3142164"/>
              <a:ext cx="4061194" cy="3092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09969" y="3474067"/>
            <a:ext cx="2672915" cy="2672915"/>
            <a:chOff x="7109969" y="3474067"/>
            <a:chExt cx="2672915" cy="26729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9969" y="3474067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60825" y="3724924"/>
            <a:ext cx="2171203" cy="2171203"/>
            <a:chOff x="7360825" y="3724924"/>
            <a:chExt cx="2171203" cy="21712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60825" y="3724924"/>
              <a:ext cx="2171203" cy="217120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35366" y="4021620"/>
            <a:ext cx="1590286" cy="16995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454881" y="3226225"/>
            <a:ext cx="5279215" cy="2988788"/>
            <a:chOff x="11454881" y="3226225"/>
            <a:chExt cx="5279215" cy="29887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54881" y="3226225"/>
              <a:ext cx="5279215" cy="2988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1245" y="6009409"/>
            <a:ext cx="38095" cy="1238095"/>
            <a:chOff x="2011245" y="6009409"/>
            <a:chExt cx="38095" cy="1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245" y="6009409"/>
              <a:ext cx="38095" cy="1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6242" y="6004144"/>
            <a:ext cx="38095" cy="1238095"/>
            <a:chOff x="6766242" y="6004144"/>
            <a:chExt cx="38095" cy="1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242" y="6004144"/>
              <a:ext cx="38095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27413" y="5933033"/>
            <a:ext cx="38095" cy="1238095"/>
            <a:chOff x="15427413" y="5933033"/>
            <a:chExt cx="38095" cy="1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27413" y="5933033"/>
              <a:ext cx="38095" cy="12380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582" y="7491183"/>
            <a:ext cx="2844457" cy="6856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640" y="8076627"/>
            <a:ext cx="3862505" cy="13536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3638" y="7491183"/>
            <a:ext cx="3116438" cy="6895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8593" y="8097628"/>
            <a:ext cx="4903019" cy="17001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14077" y="7484264"/>
            <a:ext cx="3881438" cy="6856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94122" y="8049228"/>
            <a:ext cx="4378829" cy="13756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46536" y="4898659"/>
            <a:ext cx="578997" cy="244199"/>
            <a:chOff x="4046536" y="4898659"/>
            <a:chExt cx="578997" cy="2441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6536" y="4898659"/>
              <a:ext cx="578997" cy="2441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15028" y="4898659"/>
            <a:ext cx="578997" cy="244199"/>
            <a:chOff x="12815028" y="4898659"/>
            <a:chExt cx="578997" cy="2441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15028" y="4898659"/>
              <a:ext cx="578997" cy="244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574" y="2866328"/>
            <a:ext cx="3449342" cy="3762129"/>
            <a:chOff x="286574" y="2866328"/>
            <a:chExt cx="3449342" cy="37621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574" y="2866328"/>
              <a:ext cx="3449342" cy="37621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21438" y="3791123"/>
            <a:ext cx="3365799" cy="2283003"/>
            <a:chOff x="5121438" y="3791123"/>
            <a:chExt cx="3365799" cy="22830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1438" y="3791123"/>
              <a:ext cx="3365799" cy="22830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80444" y="5955224"/>
            <a:ext cx="38095" cy="1238095"/>
            <a:chOff x="11080444" y="5955224"/>
            <a:chExt cx="38095" cy="12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80444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71429" y="4898659"/>
            <a:ext cx="578997" cy="244199"/>
            <a:chOff x="8971429" y="4898659"/>
            <a:chExt cx="578997" cy="2441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1429" y="4898659"/>
              <a:ext cx="578997" cy="244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14486" y="2910804"/>
            <a:ext cx="3702046" cy="3717700"/>
            <a:chOff x="13614486" y="2910804"/>
            <a:chExt cx="3702046" cy="37177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14486" y="2910804"/>
              <a:ext cx="3702046" cy="37177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5840" y="7491180"/>
            <a:ext cx="7908114" cy="6895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66098" y="8077951"/>
            <a:ext cx="4601933" cy="10069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829" y="875598"/>
            <a:ext cx="8679248" cy="14142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71850" y="3695145"/>
            <a:ext cx="2893380" cy="2314264"/>
            <a:chOff x="9671850" y="3695145"/>
            <a:chExt cx="2893380" cy="23142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71850" y="3695145"/>
              <a:ext cx="2893380" cy="231426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64751" y="2173715"/>
            <a:ext cx="9109743" cy="8038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67115" y="3092394"/>
            <a:ext cx="9751485" cy="54937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2829" y="875599"/>
            <a:ext cx="6799695" cy="14142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5705" y="2154376"/>
            <a:ext cx="5938990" cy="7589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81342" y="8815751"/>
            <a:ext cx="9941724" cy="1618114"/>
          </a:xfrm>
          <a:prstGeom prst="rect">
            <a:avLst/>
          </a:prstGeom>
        </p:spPr>
      </p:pic>
      <p:pic>
        <p:nvPicPr>
          <p:cNvPr id="4" name="그림 3" descr="텍스트, 스크린샷, 디스플레이, 소프트웨어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67114" y="3133395"/>
            <a:ext cx="9751485" cy="5493794"/>
          </a:xfrm>
          <a:prstGeom prst="rect">
            <a:avLst/>
          </a:prstGeom>
        </p:spPr>
      </p:pic>
      <p:pic>
        <p:nvPicPr>
          <p:cNvPr id="100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29100" y="3086100"/>
            <a:ext cx="9715500" cy="5473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63651" y="2874573"/>
            <a:ext cx="2449610" cy="762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45156" y="3448886"/>
            <a:ext cx="5160400" cy="1743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350" y="2966221"/>
            <a:ext cx="11120284" cy="6324661"/>
            <a:chOff x="788350" y="2966221"/>
            <a:chExt cx="11120284" cy="63246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350" y="2966221"/>
              <a:ext cx="11120284" cy="63246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7238" y="875599"/>
            <a:ext cx="4048772" cy="14142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65394" y="5164759"/>
            <a:ext cx="2469657" cy="7614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5156" y="5829094"/>
            <a:ext cx="5166486" cy="13922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63061" y="7473089"/>
            <a:ext cx="2700362" cy="7614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5156" y="8119138"/>
            <a:ext cx="5166571" cy="13922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065527" y="-293102"/>
            <a:ext cx="32416768" cy="126897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7410" y="875599"/>
            <a:ext cx="3714372" cy="1414248"/>
          </a:xfrm>
          <a:prstGeom prst="rect">
            <a:avLst/>
          </a:prstGeom>
        </p:spPr>
      </p:pic>
      <p:sp>
        <p:nvSpPr>
          <p:cNvPr id="1002" name=""/>
          <p:cNvSpPr txBox="1"/>
          <p:nvPr/>
        </p:nvSpPr>
        <p:spPr>
          <a:xfrm>
            <a:off x="3886200" y="5947410"/>
            <a:ext cx="5105400" cy="49149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600">
                <a:latin typeface="맑은 고딕"/>
                <a:ea typeface="맑은 고딕"/>
              </a:rPr>
              <a:t>LiDAR</a:t>
            </a:r>
            <a:r>
              <a:rPr lang="ko-KR" altLang="en-US" sz="2600">
                <a:latin typeface="맑은 고딕"/>
                <a:ea typeface="맑은 고딕"/>
              </a:rPr>
              <a:t> 센서 및 </a:t>
            </a:r>
            <a:r>
              <a:rPr lang="en-US" altLang="ko-KR" sz="2600">
                <a:latin typeface="맑은 고딕"/>
                <a:ea typeface="맑은 고딕"/>
              </a:rPr>
              <a:t>SLAM</a:t>
            </a:r>
            <a:r>
              <a:rPr lang="ko-KR" altLang="en-US" sz="2600">
                <a:latin typeface="맑은 고딕"/>
                <a:ea typeface="맑은 고딕"/>
              </a:rPr>
              <a:t> 작동 확인</a:t>
            </a:r>
            <a:endParaRPr lang="ko-KR" altLang="en-US" sz="2600">
              <a:latin typeface="맑은 고딕"/>
              <a:ea typeface="맑은 고딕"/>
            </a:endParaRPr>
          </a:p>
        </p:txBody>
      </p:sp>
      <p:sp>
        <p:nvSpPr>
          <p:cNvPr id="1003" name=""/>
          <p:cNvSpPr txBox="1"/>
          <p:nvPr/>
        </p:nvSpPr>
        <p:spPr>
          <a:xfrm>
            <a:off x="3886199" y="4499610"/>
            <a:ext cx="5105400" cy="4914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CO2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센서 데이터 받기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04" name=""/>
          <p:cNvSpPr txBox="1"/>
          <p:nvPr/>
        </p:nvSpPr>
        <p:spPr>
          <a:xfrm>
            <a:off x="8991600" y="4499610"/>
            <a:ext cx="3810000" cy="4914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센서 데이터 통합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05" name=""/>
          <p:cNvSpPr txBox="1"/>
          <p:nvPr/>
        </p:nvSpPr>
        <p:spPr>
          <a:xfrm>
            <a:off x="8991600" y="5947410"/>
            <a:ext cx="3810000" cy="4914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Navigation 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분석 및 실행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3333" y="3751753"/>
            <a:ext cx="7619048" cy="761905"/>
            <a:chOff x="5333333" y="3751753"/>
            <a:chExt cx="7619048" cy="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333" y="3751753"/>
              <a:ext cx="7619048" cy="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65453" y="3846991"/>
            <a:ext cx="571429" cy="571429"/>
            <a:chOff x="5465453" y="3846991"/>
            <a:chExt cx="571429" cy="5714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65453" y="3846991"/>
              <a:ext cx="571429" cy="571429"/>
              <a:chOff x="5465453" y="3846991"/>
              <a:chExt cx="571429" cy="5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65453" y="3846991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0497" y="3799543"/>
              <a:ext cx="611800" cy="7556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3333" y="4736351"/>
            <a:ext cx="7619048" cy="761905"/>
            <a:chOff x="5333333" y="4736351"/>
            <a:chExt cx="7619048" cy="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3333" y="4736351"/>
              <a:ext cx="7619048" cy="76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65453" y="4831589"/>
            <a:ext cx="571429" cy="571429"/>
            <a:chOff x="5465453" y="4831589"/>
            <a:chExt cx="571429" cy="5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465453" y="4831589"/>
              <a:ext cx="571429" cy="571429"/>
              <a:chOff x="5465453" y="4831589"/>
              <a:chExt cx="571429" cy="5714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65453" y="4831589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116" y="4765733"/>
              <a:ext cx="620457" cy="750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3333" y="5720949"/>
            <a:ext cx="7619048" cy="761905"/>
            <a:chOff x="5333333" y="5720949"/>
            <a:chExt cx="7619048" cy="761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333" y="5720949"/>
              <a:ext cx="7619048" cy="761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65453" y="5816187"/>
            <a:ext cx="571429" cy="571429"/>
            <a:chOff x="5465453" y="5816187"/>
            <a:chExt cx="571429" cy="5714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465453" y="5816187"/>
              <a:ext cx="571429" cy="571429"/>
              <a:chOff x="5465453" y="5816187"/>
              <a:chExt cx="571429" cy="5714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65453" y="5816187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0545" y="5762979"/>
              <a:ext cx="614362" cy="75313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15644" y="3783486"/>
            <a:ext cx="7920067" cy="8571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84433" y="4768084"/>
            <a:ext cx="7036705" cy="8571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5132" y="5752682"/>
            <a:ext cx="6963419" cy="8571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33333" y="6705547"/>
            <a:ext cx="7619048" cy="761905"/>
            <a:chOff x="5333333" y="6705547"/>
            <a:chExt cx="7619048" cy="7619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3333" y="6705547"/>
              <a:ext cx="7619048" cy="76190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1907" y="6737280"/>
            <a:ext cx="7209943" cy="8571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465453" y="6800785"/>
            <a:ext cx="571429" cy="571429"/>
            <a:chOff x="5465453" y="6800785"/>
            <a:chExt cx="571429" cy="57142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465453" y="6800785"/>
              <a:ext cx="571429" cy="571429"/>
              <a:chOff x="5465453" y="6800785"/>
              <a:chExt cx="571429" cy="57142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65453" y="6800785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4859" y="6745119"/>
              <a:ext cx="603524" cy="75560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35084" y="1891371"/>
            <a:ext cx="8381338" cy="19682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333333" y="7688105"/>
            <a:ext cx="7619048" cy="761905"/>
            <a:chOff x="5333333" y="7688105"/>
            <a:chExt cx="7619048" cy="7619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333" y="7688105"/>
              <a:ext cx="7619048" cy="7619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65453" y="7783343"/>
            <a:ext cx="571429" cy="571429"/>
            <a:chOff x="5465453" y="7783343"/>
            <a:chExt cx="571429" cy="57142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465453" y="7783343"/>
              <a:ext cx="571429" cy="571429"/>
              <a:chOff x="5465453" y="7783343"/>
              <a:chExt cx="571429" cy="57142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65453" y="7783343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07078" y="7721705"/>
              <a:ext cx="622486" cy="76699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84046" y="7719838"/>
            <a:ext cx="7322410" cy="85718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333333" y="8672703"/>
            <a:ext cx="7619048" cy="761905"/>
            <a:chOff x="5333333" y="8672703"/>
            <a:chExt cx="7619048" cy="76190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3333" y="8672703"/>
              <a:ext cx="7619048" cy="76190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68812" y="8704436"/>
            <a:ext cx="7433057" cy="85718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465453" y="8767941"/>
            <a:ext cx="571429" cy="571429"/>
            <a:chOff x="5465453" y="8767941"/>
            <a:chExt cx="571429" cy="57142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465453" y="8767941"/>
              <a:ext cx="571429" cy="571429"/>
              <a:chOff x="5465453" y="8767941"/>
              <a:chExt cx="571429" cy="57142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65453" y="8767941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12497" y="8708760"/>
              <a:ext cx="607105" cy="7623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8B937F1-DADE-80CD-D982-88A1F6E1D700}"/>
              </a:ext>
            </a:extLst>
          </p:cNvPr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A4391C4-6277-2AF5-7464-C4DC64DE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D09AA3E-7BDE-EA2E-1187-1237F2CE148E}"/>
              </a:ext>
            </a:extLst>
          </p:cNvPr>
          <p:cNvSpPr txBox="1"/>
          <p:nvPr/>
        </p:nvSpPr>
        <p:spPr>
          <a:xfrm>
            <a:off x="881880" y="1333551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시스템 구조도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3643DF5-F037-35A6-3B56-94CBC96D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94" y="2041437"/>
            <a:ext cx="10304403" cy="819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56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4" name="그룹 1006">
            <a:extLst>
              <a:ext uri="{FF2B5EF4-FFF2-40B4-BE49-F238E27FC236}">
                <a16:creationId xmlns:a16="http://schemas.microsoft.com/office/drawing/2014/main" id="{FA0D8DAE-EB47-4040-AB30-4B28043FC75D}"/>
              </a:ext>
            </a:extLst>
          </p:cNvPr>
          <p:cNvGrpSpPr/>
          <p:nvPr/>
        </p:nvGrpSpPr>
        <p:grpSpPr>
          <a:xfrm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6" name="Object 23">
              <a:extLst>
                <a:ext uri="{FF2B5EF4-FFF2-40B4-BE49-F238E27FC236}">
                  <a16:creationId xmlns:a16="http://schemas.microsoft.com/office/drawing/2014/main" id="{88651B57-C8A6-1B82-3D0D-43EC674F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E4CB7685-475D-DBC3-F299-8B8729E0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880" y="3282238"/>
            <a:ext cx="3781546" cy="267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B2BE2F-6528-B8B0-AFE9-441D401288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41" y="3520746"/>
            <a:ext cx="2359329" cy="21233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13F0226-E468-6EA2-7F82-C7F00E13E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689303"/>
            <a:ext cx="3111507" cy="23336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D8B4E36-1CFC-787A-D63B-99BAD0E16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067" y="3751802"/>
            <a:ext cx="1800225" cy="254317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974785-FB02-95F5-828F-A041A0C7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534" y="3001531"/>
            <a:ext cx="2572206" cy="131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E7E16A-384B-C1BD-0216-398DA8ECF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401" y="4686300"/>
            <a:ext cx="2572206" cy="184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7E51C72D-0D43-13E3-C739-166B89003A06}"/>
              </a:ext>
            </a:extLst>
          </p:cNvPr>
          <p:cNvGrpSpPr/>
          <p:nvPr/>
        </p:nvGrpSpPr>
        <p:grpSpPr>
          <a:xfrm>
            <a:off x="2421106" y="5981700"/>
            <a:ext cx="38095" cy="1238095"/>
            <a:chOff x="3575716" y="5955224"/>
            <a:chExt cx="38095" cy="1238095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77C440E0-958D-B655-3B2B-AD16FA0C6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5716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E8DBEC4E-7F38-9736-69D5-A37D9F872FB5}"/>
              </a:ext>
            </a:extLst>
          </p:cNvPr>
          <p:cNvGrpSpPr/>
          <p:nvPr/>
        </p:nvGrpSpPr>
        <p:grpSpPr>
          <a:xfrm>
            <a:off x="7426716" y="5953445"/>
            <a:ext cx="38095" cy="1238095"/>
            <a:chOff x="3575716" y="5955224"/>
            <a:chExt cx="38095" cy="1238095"/>
          </a:xfrm>
        </p:grpSpPr>
        <p:pic>
          <p:nvPicPr>
            <p:cNvPr id="31" name="Object 5">
              <a:extLst>
                <a:ext uri="{FF2B5EF4-FFF2-40B4-BE49-F238E27FC236}">
                  <a16:creationId xmlns:a16="http://schemas.microsoft.com/office/drawing/2014/main" id="{E0106EB2-D40D-495D-EA50-4AEA65EBC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5716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3D42549-9AC2-8ED0-1635-C2ED145F5652}"/>
              </a:ext>
            </a:extLst>
          </p:cNvPr>
          <p:cNvGrpSpPr/>
          <p:nvPr/>
        </p:nvGrpSpPr>
        <p:grpSpPr>
          <a:xfrm>
            <a:off x="12230105" y="5993319"/>
            <a:ext cx="38095" cy="1238095"/>
            <a:chOff x="3575716" y="5955224"/>
            <a:chExt cx="38095" cy="1238095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99BEEB77-151D-93A4-D4D4-6FFC68DF3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5716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421671E9-8285-465C-4C01-4C183236A024}"/>
              </a:ext>
            </a:extLst>
          </p:cNvPr>
          <p:cNvGrpSpPr/>
          <p:nvPr/>
        </p:nvGrpSpPr>
        <p:grpSpPr>
          <a:xfrm>
            <a:off x="16240504" y="5981700"/>
            <a:ext cx="38095" cy="1238095"/>
            <a:chOff x="3575716" y="5955224"/>
            <a:chExt cx="38095" cy="1238095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E0B5E029-66B2-14B2-50F7-CBACB2B3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5716" y="5955224"/>
              <a:ext cx="38095" cy="123809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9FFD155-052D-CFDF-2EAF-0BF35CF8D7D9}"/>
              </a:ext>
            </a:extLst>
          </p:cNvPr>
          <p:cNvSpPr txBox="1"/>
          <p:nvPr/>
        </p:nvSpPr>
        <p:spPr>
          <a:xfrm>
            <a:off x="1183976" y="7445643"/>
            <a:ext cx="426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우분투에서 웹페이지 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40EDA2-D0DD-A3FB-FD0A-7D97530F515F}"/>
              </a:ext>
            </a:extLst>
          </p:cNvPr>
          <p:cNvSpPr txBox="1"/>
          <p:nvPr/>
        </p:nvSpPr>
        <p:spPr>
          <a:xfrm>
            <a:off x="881880" y="1333551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node.JS local </a:t>
            </a:r>
            <a:r>
              <a:rPr lang="ko-KR" altLang="en-US" sz="4000" dirty="0"/>
              <a:t>통신</a:t>
            </a:r>
            <a:r>
              <a:rPr lang="en-US" altLang="ko-KR" sz="4000" dirty="0"/>
              <a:t> </a:t>
            </a:r>
            <a:r>
              <a:rPr lang="ko-KR" altLang="en-US" sz="4000" dirty="0"/>
              <a:t>테스트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F6E757-4092-5E71-7C70-D8DB2128AA03}"/>
              </a:ext>
            </a:extLst>
          </p:cNvPr>
          <p:cNvSpPr txBox="1"/>
          <p:nvPr/>
        </p:nvSpPr>
        <p:spPr>
          <a:xfrm>
            <a:off x="5867400" y="7445642"/>
            <a:ext cx="393064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Node.js</a:t>
            </a:r>
            <a:r>
              <a:rPr lang="ko-KR" altLang="en-US" dirty="0"/>
              <a:t>와 </a:t>
            </a:r>
            <a:r>
              <a:rPr lang="en-US" altLang="ko-KR" dirty="0"/>
              <a:t>express </a:t>
            </a:r>
            <a:r>
              <a:rPr lang="ko-KR" altLang="en-US" dirty="0" err="1"/>
              <a:t>로웹</a:t>
            </a:r>
            <a:r>
              <a:rPr lang="ko-KR" altLang="en-US" dirty="0"/>
              <a:t> 환경 구축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AAA9E6-CAE5-50A6-D2C5-71749D07C819}"/>
              </a:ext>
            </a:extLst>
          </p:cNvPr>
          <p:cNvSpPr txBox="1"/>
          <p:nvPr/>
        </p:nvSpPr>
        <p:spPr>
          <a:xfrm>
            <a:off x="11418029" y="7427376"/>
            <a:ext cx="57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환경에서 웹서버 테스트 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/>
              <a:t>스마트폰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A7DFD9-F86C-8B06-23ED-5241F0D46A40}"/>
              </a:ext>
            </a:extLst>
          </p:cNvPr>
          <p:cNvSpPr txBox="1"/>
          <p:nvPr/>
        </p:nvSpPr>
        <p:spPr>
          <a:xfrm>
            <a:off x="272280" y="8041927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구조도를 작성하면서 현재 우리가 개발한 웹페이지가 로컬에서만 돌아가고 있음을 확인함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그래서 이를 라즈베리 파이나 다른 환경에서도 동일하게 작동하는지 확인이 필요해짐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5108C9-615C-D16E-7C90-E661569F6124}"/>
              </a:ext>
            </a:extLst>
          </p:cNvPr>
          <p:cNvSpPr txBox="1"/>
          <p:nvPr/>
        </p:nvSpPr>
        <p:spPr>
          <a:xfrm>
            <a:off x="5453880" y="8041927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Node.js</a:t>
            </a:r>
            <a:r>
              <a:rPr lang="ko-KR" altLang="en-US" dirty="0"/>
              <a:t>와 </a:t>
            </a:r>
            <a:r>
              <a:rPr lang="en-US" altLang="ko-KR" dirty="0"/>
              <a:t>express  </a:t>
            </a:r>
            <a:r>
              <a:rPr lang="ko-KR" altLang="en-US" dirty="0" err="1"/>
              <a:t>웹프레임워크를</a:t>
            </a:r>
            <a:r>
              <a:rPr lang="ko-KR" altLang="en-US" dirty="0"/>
              <a:t> 이용하여 웹 서버를 완성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3000</a:t>
            </a:r>
            <a:r>
              <a:rPr lang="ko-KR" altLang="en-US" dirty="0"/>
              <a:t>번 포트를 개방하여 다른 기기와의 통신을 테스트 하였습니다</a:t>
            </a:r>
            <a:r>
              <a:rPr lang="en-US" altLang="ko-KR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F1B9A9-ABC0-6593-98FE-3A8BCA0A0AF4}"/>
              </a:ext>
            </a:extLst>
          </p:cNvPr>
          <p:cNvSpPr txBox="1"/>
          <p:nvPr/>
        </p:nvSpPr>
        <p:spPr>
          <a:xfrm>
            <a:off x="11511492" y="7920953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라즈베리 파이와 스마트폰에서 웹서버 접속확인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추후 </a:t>
            </a:r>
            <a:r>
              <a:rPr lang="en-US" altLang="ko-KR" dirty="0"/>
              <a:t>ROS</a:t>
            </a:r>
            <a:r>
              <a:rPr lang="ko-KR" altLang="en-US" dirty="0"/>
              <a:t>와의 작동 및 통신이 원활하게 작동하는지 테스트 예정</a:t>
            </a:r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F87B499-D2CC-FF71-0F67-9406AB0F274A}"/>
              </a:ext>
            </a:extLst>
          </p:cNvPr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35E4115-5925-426C-4353-75ADD9AA9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4" name="그룹 1006">
            <a:extLst>
              <a:ext uri="{FF2B5EF4-FFF2-40B4-BE49-F238E27FC236}">
                <a16:creationId xmlns:a16="http://schemas.microsoft.com/office/drawing/2014/main" id="{F0BF6FC4-0A21-4C47-0A43-E0FD243C457F}"/>
              </a:ext>
            </a:extLst>
          </p:cNvPr>
          <p:cNvGrpSpPr/>
          <p:nvPr/>
        </p:nvGrpSpPr>
        <p:grpSpPr>
          <a:xfrm>
            <a:off x="0" y="7193319"/>
            <a:ext cx="18285714" cy="38095"/>
            <a:chOff x="0" y="7193319"/>
            <a:chExt cx="18285714" cy="38095"/>
          </a:xfrm>
        </p:grpSpPr>
        <p:pic>
          <p:nvPicPr>
            <p:cNvPr id="5" name="Object 23">
              <a:extLst>
                <a:ext uri="{FF2B5EF4-FFF2-40B4-BE49-F238E27FC236}">
                  <a16:creationId xmlns:a16="http://schemas.microsoft.com/office/drawing/2014/main" id="{711FC680-8A73-3787-F80E-1E6F5792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93319"/>
              <a:ext cx="18285714" cy="38095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03261A29-5EE7-A624-31F0-F4F26CEC67C3}"/>
              </a:ext>
            </a:extLst>
          </p:cNvPr>
          <p:cNvGrpSpPr/>
          <p:nvPr/>
        </p:nvGrpSpPr>
        <p:grpSpPr>
          <a:xfrm>
            <a:off x="2421106" y="5981700"/>
            <a:ext cx="38095" cy="1238095"/>
            <a:chOff x="3575716" y="5955224"/>
            <a:chExt cx="38095" cy="123809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1AE8CCEF-D0D6-4883-5BBE-92374FCAD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5716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BA4C7AA7-F3A8-64BE-BCB3-47CB9ECDF01E}"/>
              </a:ext>
            </a:extLst>
          </p:cNvPr>
          <p:cNvGrpSpPr/>
          <p:nvPr/>
        </p:nvGrpSpPr>
        <p:grpSpPr>
          <a:xfrm>
            <a:off x="8348604" y="5992226"/>
            <a:ext cx="38095" cy="1238095"/>
            <a:chOff x="3575716" y="5955224"/>
            <a:chExt cx="38095" cy="1238095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4669B73-453D-B9C4-7167-BCF960EEE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5716" y="5955224"/>
              <a:ext cx="38095" cy="1238095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6397C150-D133-F76B-F1D6-1D372A8E95C8}"/>
              </a:ext>
            </a:extLst>
          </p:cNvPr>
          <p:cNvGrpSpPr/>
          <p:nvPr/>
        </p:nvGrpSpPr>
        <p:grpSpPr>
          <a:xfrm>
            <a:off x="14097000" y="6013393"/>
            <a:ext cx="38095" cy="1238095"/>
            <a:chOff x="3575716" y="5955224"/>
            <a:chExt cx="38095" cy="1238095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B8B1E5A2-E3B6-2BF5-47C3-BC9F4DA9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5716" y="5955224"/>
              <a:ext cx="38095" cy="123809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6CC143A-6600-576C-DB06-2EFB72C342F1}"/>
              </a:ext>
            </a:extLst>
          </p:cNvPr>
          <p:cNvSpPr txBox="1"/>
          <p:nvPr/>
        </p:nvSpPr>
        <p:spPr>
          <a:xfrm>
            <a:off x="881880" y="1333551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/>
              <a:t>공기 센서 데이터 제어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44CF0-17DC-C11C-53A3-D2F79995FC8A}"/>
              </a:ext>
            </a:extLst>
          </p:cNvPr>
          <p:cNvSpPr txBox="1"/>
          <p:nvPr/>
        </p:nvSpPr>
        <p:spPr>
          <a:xfrm>
            <a:off x="152400" y="7374362"/>
            <a:ext cx="491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: 400ppm</a:t>
            </a:r>
            <a:r>
              <a:rPr lang="ko-KR" altLang="en-US" dirty="0"/>
              <a:t>이하는 측정하지 못했던 </a:t>
            </a:r>
            <a:r>
              <a:rPr lang="en-US" altLang="ko-KR" dirty="0"/>
              <a:t>CO2</a:t>
            </a:r>
            <a:r>
              <a:rPr lang="ko-KR" altLang="en-US" dirty="0"/>
              <a:t>센서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1F1C11-E790-FE4C-6A43-5632DCC19FB3}"/>
              </a:ext>
            </a:extLst>
          </p:cNvPr>
          <p:cNvSpPr txBox="1"/>
          <p:nvPr/>
        </p:nvSpPr>
        <p:spPr>
          <a:xfrm>
            <a:off x="6670538" y="7361009"/>
            <a:ext cx="40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</a:t>
            </a:r>
            <a:r>
              <a:rPr lang="en-US" altLang="ko-KR" dirty="0"/>
              <a:t>: </a:t>
            </a:r>
            <a:r>
              <a:rPr lang="ko-KR" altLang="en-US" dirty="0"/>
              <a:t>센서 통합 측정 프로그램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3F0E7CB-0D2B-D4BD-70EE-CFDAAE360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81" y="3813791"/>
            <a:ext cx="2305050" cy="15621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9853FB6-5E53-4B2A-F583-51F945DCE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58" y="3552895"/>
            <a:ext cx="1788748" cy="20838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59FA74D-6EC5-D1F6-F3AD-1242D26247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26" y="3450845"/>
            <a:ext cx="2209805" cy="220980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8E27B4-576B-F62D-B723-126E8E2D9C63}"/>
              </a:ext>
            </a:extLst>
          </p:cNvPr>
          <p:cNvSpPr txBox="1"/>
          <p:nvPr/>
        </p:nvSpPr>
        <p:spPr>
          <a:xfrm>
            <a:off x="136164" y="7862122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400ppm </a:t>
            </a:r>
            <a:r>
              <a:rPr lang="ko-KR" altLang="en-US" dirty="0"/>
              <a:t>이하는 그냥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400ppm</a:t>
            </a:r>
            <a:r>
              <a:rPr lang="ko-KR" altLang="en-US" dirty="0"/>
              <a:t>으로 들어가는 걸로 수정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 월별 측정 기록을 제공하는 창에서는 그래프 끝자락에 </a:t>
            </a:r>
            <a:r>
              <a:rPr lang="en-US" altLang="ko-KR" dirty="0"/>
              <a:t>“400ppm</a:t>
            </a:r>
            <a:r>
              <a:rPr lang="ko-KR" altLang="en-US" dirty="0"/>
              <a:t>이하</a:t>
            </a:r>
            <a:r>
              <a:rPr lang="en-US" altLang="ko-KR" dirty="0"/>
              <a:t>“ </a:t>
            </a:r>
            <a:r>
              <a:rPr lang="ko-KR" altLang="en-US" dirty="0"/>
              <a:t>또는 </a:t>
            </a:r>
            <a:r>
              <a:rPr lang="en-US" altLang="ko-KR" dirty="0"/>
              <a:t>400ppm&lt;</a:t>
            </a:r>
            <a:r>
              <a:rPr lang="ko-KR" altLang="en-US" dirty="0"/>
              <a:t>를 넣어서 표시할 예정</a:t>
            </a:r>
            <a:endParaRPr lang="en-US" altLang="ko-K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81FB6A-E6EE-05A8-DD14-3A8F0B4D386E}"/>
              </a:ext>
            </a:extLst>
          </p:cNvPr>
          <p:cNvSpPr txBox="1"/>
          <p:nvPr/>
        </p:nvSpPr>
        <p:spPr>
          <a:xfrm>
            <a:off x="5795899" y="7799287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ko-KR" altLang="en-US" dirty="0" err="1"/>
              <a:t>온습도</a:t>
            </a:r>
            <a:r>
              <a:rPr lang="ko-KR" altLang="en-US" dirty="0"/>
              <a:t> 센서와 미세먼지 센서는 데이터를 받아서 하나의 프로그램에서 데이터를 받아와 바로 </a:t>
            </a:r>
            <a:r>
              <a:rPr lang="en-US" altLang="ko-KR" dirty="0"/>
              <a:t>DB</a:t>
            </a:r>
            <a:r>
              <a:rPr lang="ko-KR" altLang="en-US" dirty="0"/>
              <a:t>에 넣는 것이 가능한 상태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en-US" altLang="ko-KR" dirty="0"/>
              <a:t>CO2 </a:t>
            </a:r>
            <a:r>
              <a:rPr lang="ko-KR" altLang="en-US" dirty="0"/>
              <a:t>센서 데이터가 받아지지 않는 상황</a:t>
            </a:r>
            <a:endParaRPr lang="en-US" altLang="ko-KR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21FB073-F99A-23F7-DDCB-273FBCD71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2641031"/>
            <a:ext cx="1788748" cy="208389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81C832B-C892-9D51-04B9-29012546C4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716" y="2010323"/>
            <a:ext cx="2209805" cy="220980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74E3F3F-6640-629C-EE45-BD0C3BBD0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922" y="4205090"/>
            <a:ext cx="2305050" cy="1562100"/>
          </a:xfrm>
          <a:prstGeom prst="rect">
            <a:avLst/>
          </a:prstGeom>
        </p:spPr>
      </p:pic>
      <p:sp>
        <p:nvSpPr>
          <p:cNvPr id="55" name="더하기 기호 54">
            <a:extLst>
              <a:ext uri="{FF2B5EF4-FFF2-40B4-BE49-F238E27FC236}">
                <a16:creationId xmlns:a16="http://schemas.microsoft.com/office/drawing/2014/main" id="{D802CE8E-355B-7D6C-6498-BC48F4299D9D}"/>
              </a:ext>
            </a:extLst>
          </p:cNvPr>
          <p:cNvSpPr/>
          <p:nvPr/>
        </p:nvSpPr>
        <p:spPr>
          <a:xfrm>
            <a:off x="8010600" y="4353808"/>
            <a:ext cx="705744" cy="707886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0C8E67-F364-7BF6-10A1-55E29425A142}"/>
              </a:ext>
            </a:extLst>
          </p:cNvPr>
          <p:cNvSpPr txBox="1"/>
          <p:nvPr/>
        </p:nvSpPr>
        <p:spPr>
          <a:xfrm>
            <a:off x="11544295" y="7519703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일단 이번주 까지는 개발을 계속 해볼 예정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만약 통합이 힘들어지면 별도의 프로그램으로 구분을 고려해볼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0433409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408053" y="3041017"/>
            <a:ext cx="5943437" cy="5461537"/>
            <a:chOff x="11408053" y="3041017"/>
            <a:chExt cx="5943437" cy="5461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08053" y="3041017"/>
              <a:ext cx="5943437" cy="54615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955" y="933168"/>
            <a:ext cx="8461010" cy="13155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546" y="3274449"/>
            <a:ext cx="9888358" cy="23237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2334" y="5621746"/>
            <a:ext cx="4168610" cy="1029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1420" y="8051666"/>
            <a:ext cx="9696767" cy="13721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04881" y="2262601"/>
            <a:ext cx="7808267" cy="1029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4546" y="6558137"/>
            <a:ext cx="9856577" cy="1368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22641" y="2477174"/>
            <a:ext cx="2336136" cy="2336136"/>
            <a:chOff x="1322641" y="2477174"/>
            <a:chExt cx="2336136" cy="23361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22641" y="2477174"/>
              <a:ext cx="2336136" cy="23361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322641" y="7716459"/>
            <a:ext cx="2336136" cy="2336136"/>
            <a:chOff x="1322641" y="7716459"/>
            <a:chExt cx="2336136" cy="23361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22641" y="7716459"/>
              <a:ext cx="2336136" cy="23361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322641" y="5142857"/>
            <a:ext cx="2336136" cy="2336136"/>
            <a:chOff x="1322641" y="5142857"/>
            <a:chExt cx="2336136" cy="2336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22641" y="5142857"/>
              <a:ext cx="2336136" cy="23361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7955" y="933168"/>
            <a:ext cx="11856581" cy="13155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87637" y="2486947"/>
            <a:ext cx="8900086" cy="2498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12977" y="3206819"/>
            <a:ext cx="2456619" cy="882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04200" y="7785849"/>
            <a:ext cx="9890400" cy="25010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53890" y="5124565"/>
            <a:ext cx="10396400" cy="25010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19789" y="5713220"/>
            <a:ext cx="2500000" cy="1286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39538" y="8111927"/>
            <a:ext cx="2358619" cy="1637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809183" y="4438212"/>
            <a:ext cx="5286222" cy="3228571"/>
            <a:chOff x="809183" y="4438212"/>
            <a:chExt cx="5286222" cy="3228571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066834" y="4438212"/>
              <a:ext cx="5019649" cy="3221914"/>
              <a:chOff x="1066834" y="4438212"/>
              <a:chExt cx="5019649" cy="32219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066834" y="4438212"/>
                <a:ext cx="5019649" cy="32219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16959" y="6817396"/>
              <a:ext cx="1295268" cy="174329"/>
              <a:chOff x="916959" y="6817396"/>
              <a:chExt cx="1295268" cy="1743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16959" y="6817396"/>
                <a:ext cx="1295268" cy="1743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809183" y="4595054"/>
              <a:ext cx="3437308" cy="174329"/>
              <a:chOff x="809183" y="4595054"/>
              <a:chExt cx="3437308" cy="1743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09183" y="4595054"/>
                <a:ext cx="3437308" cy="17432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6288862" y="4661017"/>
            <a:ext cx="11996852" cy="2584205"/>
            <a:chOff x="6288862" y="4661017"/>
            <a:chExt cx="11996852" cy="25842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288862" y="4661017"/>
              <a:ext cx="11996852" cy="25842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7955" y="933168"/>
            <a:ext cx="9338953" cy="13155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360823" y="3238778"/>
            <a:ext cx="2151286" cy="10298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4839" y="3238778"/>
            <a:ext cx="2643038" cy="10298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15458" y="2072111"/>
            <a:ext cx="7161124" cy="13662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56915" y="7932212"/>
            <a:ext cx="6342914" cy="12346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55582" y="3922862"/>
            <a:ext cx="4099105" cy="52441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218491" y="3955990"/>
            <a:ext cx="5127019" cy="5244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52508" y="7931116"/>
            <a:ext cx="10429257" cy="1877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408053" y="3041017"/>
            <a:ext cx="5943437" cy="5461537"/>
            <a:chOff x="11408053" y="3041017"/>
            <a:chExt cx="5943437" cy="5461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08053" y="3041017"/>
              <a:ext cx="5943437" cy="54615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955" y="933168"/>
            <a:ext cx="9338953" cy="1315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1420" y="8051666"/>
            <a:ext cx="9696767" cy="13721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7489" y="2418019"/>
            <a:ext cx="3409790" cy="10298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36405" y="2681321"/>
            <a:ext cx="7211486" cy="531533"/>
          </a:xfrm>
          <a:prstGeom prst="rect">
            <a:avLst/>
          </a:prstGeom>
        </p:spPr>
      </p:pic>
      <p:pic>
        <p:nvPicPr>
          <p:cNvPr id="100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4400" y="3386137"/>
            <a:ext cx="8001000" cy="4500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162</ep:Words>
  <ep:PresentationFormat>사용자 지정</ep:PresentationFormat>
  <ep:Paragraphs>24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2024-04-14T23:36:54.000</dcterms:created>
  <dc:creator>officegen</dc:creator>
  <cp:lastModifiedBy>janghaneul</cp:lastModifiedBy>
  <dcterms:modified xsi:type="dcterms:W3CDTF">2024-04-15T05:50:35.533</dcterms:modified>
  <cp:revision>13</cp:revision>
  <dc:title>PowerPoint 프레젠테이션</dc:title>
  <cp:version/>
</cp:coreProperties>
</file>